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1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8D491-C4F7-02D5-BF07-DD9623BF1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74141F-3ECF-9155-411C-6CEEA37AC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A51A83-AEA6-71E8-D2D4-45B831BF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44BC20-4CED-5741-2D72-F4E7F3D7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0ACD39-06F3-2B6E-D472-4DE8B30C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5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7B7664-9BA2-5CE5-1B1A-4A45F60D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6600A3E-453B-D7A8-CBE0-FF0926839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15AE52-10BC-9B4C-E353-850EE17B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23A350-B2D5-12D2-7246-C257CDD0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DB79C5-8837-4E41-5DE8-39AF1B06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42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FDB3303-B4DB-E9AB-0B39-657FD8374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F1B147-3F13-2941-B9C0-05EEF880D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9CF8D9-92C2-8FF3-3DDE-E276A656C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1319C3-D6D6-51C7-B86E-E8F2DC8A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9F20AF-6263-C0AA-DD14-EFD80B50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97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77614B-2006-5003-9140-BDC2EA81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4DD3C-84FC-2F86-5345-7D884D365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86EF46-3DCB-58F0-C2AF-D143270FE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5B8DEA-22F9-BA54-1946-9DFA84767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C79894-A184-D46F-19FA-1A402C53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73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734A5-5EEC-238C-E4B0-6A215473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50EC16-BF8C-DE13-9E99-8F2A49AB5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0F56B-B4C2-A8D8-C8D2-36722BC2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D64725-6368-BFB7-07A9-76721C8EB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45C1EE-B913-A499-A9C0-7E12C0C8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76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E3A7B-4CEB-B34D-9B27-4453F49A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EA6CCD-865F-57E2-B93A-ACE9E2112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5672A8-9436-89C8-81DE-3E2416B1C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C64816-3C09-A8B1-68C0-03021CBC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7AA2C9-0F3A-C44A-83BC-FDC66367C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1455EF-2837-4BAD-49B1-65A38407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68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937FF-1051-691C-F461-7080FD80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29926C-9D6B-BC91-DBDF-C02D45381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0E1973-2643-51C5-AB3C-4168FF744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E92277B-5FB2-7265-B469-3AB71AB54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28E0645-B11E-EA88-1E72-0E3141DA1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70D213F-71F9-F74E-DF42-E7AA84EB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0EE9E6A-3AE2-6BA8-0641-64325990A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0AA8581-AB0B-9BE1-19A1-E5744A28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89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C74A1-9798-4AE2-74D3-89A21698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861C13-7D47-9F43-B541-1459016F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04E621F-AD14-52C5-B25B-4CCC71EC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EE58B-FD06-2928-2C7E-D846DA7B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25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623594-68E3-CF40-6B90-EE53B5C4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0FEF10-6E81-413A-58E2-F262360A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0AF4FB-72A1-0979-DFA5-4B029739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462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D2E28-261C-5822-43E5-D5EC887E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2337BA-E177-389E-34FC-7DD2F257B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B214DE-6D31-1D43-8D20-7573E4CD6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EBFC68-3701-4C42-4E2C-12BBAA04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F90A71-1FDA-9E3A-8FD7-8C81FFDF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363E31-C5A8-EE46-DBE8-0B563C155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21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11B600-270B-A0EA-FDEC-FE38844B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A5FB35B-F555-3CDB-D33A-5E2B9654A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2F70EB-CC08-780E-A99C-ADB400124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89CAFC-15D9-BBFE-A454-C77B45D0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C3E0EF-179B-F9DC-36B4-08946EDF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2E59DC-98BC-E113-F0FA-3003D05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7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0A317E0-6A57-B24E-C469-A0210EF2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9D838E-4412-B50A-5CD1-236D7E4BE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4C91A7-07CD-2605-F69A-55502FD7A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09ED3-C913-49FE-AD10-632ABEEF35D7}" type="datetimeFigureOut">
              <a:rPr lang="zh-TW" altLang="en-US" smtClean="0"/>
              <a:t>2023/1/2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C246B-C353-99F6-3567-37AEABAF3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9114A0-0532-D075-5FED-67B87C7B2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56878-0E0E-49F3-BD74-F2B116C196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29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B006EBF-1251-509F-6130-B974AC0F3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8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34" r="1447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3A154A0-3BAD-2C13-8B12-EAAF242BBE2F}"/>
              </a:ext>
            </a:extLst>
          </p:cNvPr>
          <p:cNvSpPr txBox="1"/>
          <p:nvPr/>
        </p:nvSpPr>
        <p:spPr>
          <a:xfrm>
            <a:off x="597535" y="1416209"/>
            <a:ext cx="9074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i="1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Find My Heart</a:t>
            </a:r>
            <a:endParaRPr lang="zh-TW" altLang="en-US" sz="9600" i="1" dirty="0">
              <a:solidFill>
                <a:srgbClr val="00FFFF"/>
              </a:solidFill>
              <a:latin typeface="Dotted Songti Square" pitchFamily="50" charset="0"/>
              <a:ea typeface="Dotted Songti Square" pitchFamily="50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5F65BEC-21A5-416F-6BE7-A4BAE0691EC2}"/>
              </a:ext>
            </a:extLst>
          </p:cNvPr>
          <p:cNvSpPr txBox="1"/>
          <p:nvPr/>
        </p:nvSpPr>
        <p:spPr>
          <a:xfrm>
            <a:off x="597535" y="2985869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i="1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UNITY</a:t>
            </a:r>
            <a:r>
              <a:rPr lang="zh-TW" altLang="en-US" sz="3600" i="1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迷宮遊戲作品介紹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C426988-945D-14DD-8D0C-024B4A874FE2}"/>
              </a:ext>
            </a:extLst>
          </p:cNvPr>
          <p:cNvSpPr txBox="1"/>
          <p:nvPr/>
        </p:nvSpPr>
        <p:spPr>
          <a:xfrm>
            <a:off x="485775" y="5644991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407170551</a:t>
            </a:r>
            <a:r>
              <a:rPr lang="zh-TW" altLang="en-US" sz="3600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 資數四 謝浩理</a:t>
            </a:r>
          </a:p>
        </p:txBody>
      </p:sp>
    </p:spTree>
    <p:extLst>
      <p:ext uri="{BB962C8B-B14F-4D97-AF65-F5344CB8AC3E}">
        <p14:creationId xmlns:p14="http://schemas.microsoft.com/office/powerpoint/2010/main" val="2740458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AC0F9A-4AFB-F546-4A77-93BE091C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A154A0-3BAD-2C13-8B12-EAAF242BBE2F}"/>
              </a:ext>
            </a:extLst>
          </p:cNvPr>
          <p:cNvSpPr txBox="1"/>
          <p:nvPr/>
        </p:nvSpPr>
        <p:spPr>
          <a:xfrm>
            <a:off x="752475" y="762536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未來方向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9731DD-5EF3-76FB-6EE3-6241ECD66735}"/>
              </a:ext>
            </a:extLst>
          </p:cNvPr>
          <p:cNvSpPr txBox="1"/>
          <p:nvPr/>
        </p:nvSpPr>
        <p:spPr>
          <a:xfrm>
            <a:off x="1083310" y="2448402"/>
            <a:ext cx="3301365" cy="58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解決場景物件破圖問題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BAC2895-8247-4458-CE6B-A30A4E9CB3D5}"/>
              </a:ext>
            </a:extLst>
          </p:cNvPr>
          <p:cNvSpPr txBox="1"/>
          <p:nvPr/>
        </p:nvSpPr>
        <p:spPr>
          <a:xfrm>
            <a:off x="6315075" y="2448402"/>
            <a:ext cx="4957446" cy="58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解決遊玩視角穿透牆壁問題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C440043-1F47-2C4A-56D4-652FA9972B2E}"/>
              </a:ext>
            </a:extLst>
          </p:cNvPr>
          <p:cNvSpPr txBox="1"/>
          <p:nvPr/>
        </p:nvSpPr>
        <p:spPr>
          <a:xfrm>
            <a:off x="6289674" y="4757497"/>
            <a:ext cx="6359526" cy="58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遊戲機制：先收集完星星再去找心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87B8F4-B70E-DAF3-4B94-35A71679DB31}"/>
              </a:ext>
            </a:extLst>
          </p:cNvPr>
          <p:cNvSpPr txBox="1"/>
          <p:nvPr/>
        </p:nvSpPr>
        <p:spPr>
          <a:xfrm>
            <a:off x="1077596" y="3602949"/>
            <a:ext cx="4266566" cy="58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迷宮場景複雜化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如多層樓等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CDE126-058E-F926-C779-3D6141390408}"/>
              </a:ext>
            </a:extLst>
          </p:cNvPr>
          <p:cNvSpPr txBox="1"/>
          <p:nvPr/>
        </p:nvSpPr>
        <p:spPr>
          <a:xfrm>
            <a:off x="6298404" y="3602949"/>
            <a:ext cx="4154489" cy="58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利用音樂控制影像動畫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0069711-4BEE-C7C3-98E2-E9D3B492AE4E}"/>
              </a:ext>
            </a:extLst>
          </p:cNvPr>
          <p:cNvSpPr txBox="1"/>
          <p:nvPr/>
        </p:nvSpPr>
        <p:spPr>
          <a:xfrm>
            <a:off x="1083625" y="4757497"/>
            <a:ext cx="3413126" cy="58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加深敘事元素探討議題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33CAFBA-7D33-455E-04B5-6E8005A0B33F}"/>
              </a:ext>
            </a:extLst>
          </p:cNvPr>
          <p:cNvSpPr/>
          <p:nvPr/>
        </p:nvSpPr>
        <p:spPr>
          <a:xfrm>
            <a:off x="885189" y="2708703"/>
            <a:ext cx="172720" cy="172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EC7A4BF7-0B7E-A50A-579F-C77289216667}"/>
              </a:ext>
            </a:extLst>
          </p:cNvPr>
          <p:cNvSpPr/>
          <p:nvPr/>
        </p:nvSpPr>
        <p:spPr>
          <a:xfrm>
            <a:off x="879475" y="3879839"/>
            <a:ext cx="172720" cy="172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DC73CBE-69C3-5757-412C-58A2D468B6B0}"/>
              </a:ext>
            </a:extLst>
          </p:cNvPr>
          <p:cNvSpPr/>
          <p:nvPr/>
        </p:nvSpPr>
        <p:spPr>
          <a:xfrm>
            <a:off x="879475" y="5050975"/>
            <a:ext cx="172720" cy="172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7AB8767-41A1-D8AC-2D11-A8A04A6EFDA6}"/>
              </a:ext>
            </a:extLst>
          </p:cNvPr>
          <p:cNvSpPr/>
          <p:nvPr/>
        </p:nvSpPr>
        <p:spPr>
          <a:xfrm>
            <a:off x="6122668" y="2708703"/>
            <a:ext cx="172720" cy="172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00260A8-211E-39F5-69AB-19D48F1169D9}"/>
              </a:ext>
            </a:extLst>
          </p:cNvPr>
          <p:cNvSpPr/>
          <p:nvPr/>
        </p:nvSpPr>
        <p:spPr>
          <a:xfrm>
            <a:off x="6116954" y="3879839"/>
            <a:ext cx="172720" cy="172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D5DE9F9-63F8-93AD-1DF9-1D60B0F5EE57}"/>
              </a:ext>
            </a:extLst>
          </p:cNvPr>
          <p:cNvSpPr/>
          <p:nvPr/>
        </p:nvSpPr>
        <p:spPr>
          <a:xfrm>
            <a:off x="6116954" y="5050975"/>
            <a:ext cx="172720" cy="172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48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AC0F9A-4AFB-F546-4A77-93BE091C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A154A0-3BAD-2C13-8B12-EAAF242BBE2F}"/>
              </a:ext>
            </a:extLst>
          </p:cNvPr>
          <p:cNvSpPr txBox="1"/>
          <p:nvPr/>
        </p:nvSpPr>
        <p:spPr>
          <a:xfrm>
            <a:off x="752475" y="762536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遊戲介紹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C8A65F-A5D9-2842-1794-B6FADDB5D33E}"/>
              </a:ext>
            </a:extLst>
          </p:cNvPr>
          <p:cNvSpPr txBox="1"/>
          <p:nvPr/>
        </p:nvSpPr>
        <p:spPr>
          <a:xfrm>
            <a:off x="752475" y="2245202"/>
            <a:ext cx="104540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主角小貓在內心世界迷失了自己，像是困在迷宮般找不到自己的心。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玩家需要操控小貓在迷宮中尋找心型圖案，並對著正確的圖案咆哮，便遊戲成功；其中迷宮場景也置放著錯誤的星星圖案，如果對著星星圖案咆哮，則遊戲失敗。</a:t>
            </a:r>
          </a:p>
          <a:p>
            <a:endParaRPr lang="zh-TW" altLang="en-US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034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AC0F9A-4AFB-F546-4A77-93BE091C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A154A0-3BAD-2C13-8B12-EAAF242BBE2F}"/>
              </a:ext>
            </a:extLst>
          </p:cNvPr>
          <p:cNvSpPr txBox="1"/>
          <p:nvPr/>
        </p:nvSpPr>
        <p:spPr>
          <a:xfrm>
            <a:off x="752475" y="762536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遊戲操作方式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C8A65F-A5D9-2842-1794-B6FADDB5D33E}"/>
              </a:ext>
            </a:extLst>
          </p:cNvPr>
          <p:cNvSpPr txBox="1"/>
          <p:nvPr/>
        </p:nvSpPr>
        <p:spPr>
          <a:xfrm>
            <a:off x="752475" y="2153762"/>
            <a:ext cx="10454006" cy="368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本遊戲全程以「鍵盤」按鍵遊玩，以第三人稱視角呈現：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W - 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角色前進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A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- 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角色左轉 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需搭配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W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控制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D - 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角色右轉 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需搭配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W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控制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Space – 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小貓咆哮，用來選擇目標物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519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AC0F9A-4AFB-F546-4A77-93BE091C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A154A0-3BAD-2C13-8B12-EAAF242BBE2F}"/>
              </a:ext>
            </a:extLst>
          </p:cNvPr>
          <p:cNvSpPr txBox="1"/>
          <p:nvPr/>
        </p:nvSpPr>
        <p:spPr>
          <a:xfrm>
            <a:off x="752475" y="762536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遊戲介面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E0F75A-DE2C-B835-2496-6823FCCED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66" y="2265522"/>
            <a:ext cx="4732583" cy="26620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8FC845-5C7F-6E93-98E7-AD3D6370E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52" y="2265522"/>
            <a:ext cx="4732583" cy="266207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4A1156-16F0-5640-3869-F152A4E6C62A}"/>
              </a:ext>
            </a:extLst>
          </p:cNvPr>
          <p:cNvSpPr txBox="1"/>
          <p:nvPr/>
        </p:nvSpPr>
        <p:spPr>
          <a:xfrm>
            <a:off x="2333210" y="515645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遊戲主選單畫面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19BA3D-65DA-81C4-3F1D-C938D84004CC}"/>
              </a:ext>
            </a:extLst>
          </p:cNvPr>
          <p:cNvSpPr txBox="1"/>
          <p:nvPr/>
        </p:nvSpPr>
        <p:spPr>
          <a:xfrm>
            <a:off x="8173713" y="51564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遊戲規則畫面</a:t>
            </a:r>
          </a:p>
        </p:txBody>
      </p:sp>
    </p:spTree>
    <p:extLst>
      <p:ext uri="{BB962C8B-B14F-4D97-AF65-F5344CB8AC3E}">
        <p14:creationId xmlns:p14="http://schemas.microsoft.com/office/powerpoint/2010/main" val="407385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AC0F9A-4AFB-F546-4A77-93BE091C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A154A0-3BAD-2C13-8B12-EAAF242BBE2F}"/>
              </a:ext>
            </a:extLst>
          </p:cNvPr>
          <p:cNvSpPr txBox="1"/>
          <p:nvPr/>
        </p:nvSpPr>
        <p:spPr>
          <a:xfrm>
            <a:off x="752475" y="762536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遊戲介面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4A1156-16F0-5640-3869-F152A4E6C62A}"/>
              </a:ext>
            </a:extLst>
          </p:cNvPr>
          <p:cNvSpPr txBox="1"/>
          <p:nvPr/>
        </p:nvSpPr>
        <p:spPr>
          <a:xfrm>
            <a:off x="1779821" y="48917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進入遊戲畫面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19BA3D-65DA-81C4-3F1D-C938D84004CC}"/>
              </a:ext>
            </a:extLst>
          </p:cNvPr>
          <p:cNvSpPr txBox="1"/>
          <p:nvPr/>
        </p:nvSpPr>
        <p:spPr>
          <a:xfrm>
            <a:off x="5382290" y="48901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任務成功畫面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62A26D-89CB-642E-D1B5-D95F1EEF5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5" y="2653191"/>
            <a:ext cx="3482112" cy="19570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EBF8F76-8E1D-2FF1-FDA6-F3B783C4B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64" y="2651602"/>
            <a:ext cx="3482112" cy="19586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08C1BF0-012F-5C5D-8471-F5D089AA3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33" y="2651602"/>
            <a:ext cx="3482112" cy="195687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FC06198-4186-B857-C27F-1B461D16D0C6}"/>
              </a:ext>
            </a:extLst>
          </p:cNvPr>
          <p:cNvSpPr txBox="1"/>
          <p:nvPr/>
        </p:nvSpPr>
        <p:spPr>
          <a:xfrm>
            <a:off x="8984759" y="48901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任務失敗畫面</a:t>
            </a:r>
          </a:p>
        </p:txBody>
      </p:sp>
    </p:spTree>
    <p:extLst>
      <p:ext uri="{BB962C8B-B14F-4D97-AF65-F5344CB8AC3E}">
        <p14:creationId xmlns:p14="http://schemas.microsoft.com/office/powerpoint/2010/main" val="2568061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AC0F9A-4AFB-F546-4A77-93BE091C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A154A0-3BAD-2C13-8B12-EAAF242BBE2F}"/>
              </a:ext>
            </a:extLst>
          </p:cNvPr>
          <p:cNvSpPr txBox="1"/>
          <p:nvPr/>
        </p:nvSpPr>
        <p:spPr>
          <a:xfrm>
            <a:off x="752475" y="762536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遊戲場景設計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A40647-39A4-BE4E-9344-4A1931427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1685866"/>
            <a:ext cx="4252328" cy="443522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ABE948-3B7A-F35B-95B9-4F6BECEA8260}"/>
              </a:ext>
            </a:extLst>
          </p:cNvPr>
          <p:cNvSpPr txBox="1"/>
          <p:nvPr/>
        </p:nvSpPr>
        <p:spPr>
          <a:xfrm>
            <a:off x="752475" y="2042002"/>
            <a:ext cx="534352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遊戲場景元素皆取自 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Unity Asset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Store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 免費物件，包含星空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Skybox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、小貓人物角色、心型與星型目標物，而迷宮則是由多個圍牆自行拼湊設計而成，以堡壘作為遊戲入口處。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燈光設計除了在些許角落設定點光外，主要將聚光燈設定於角色上方。</a:t>
            </a:r>
          </a:p>
          <a:p>
            <a:endParaRPr lang="zh-TW" altLang="en-US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055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AC0F9A-4AFB-F546-4A77-93BE091C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A154A0-3BAD-2C13-8B12-EAAF242BBE2F}"/>
              </a:ext>
            </a:extLst>
          </p:cNvPr>
          <p:cNvSpPr txBox="1"/>
          <p:nvPr/>
        </p:nvSpPr>
        <p:spPr>
          <a:xfrm>
            <a:off x="752475" y="762536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遊戲目標物設計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ABE948-3B7A-F35B-95B9-4F6BECEA8260}"/>
              </a:ext>
            </a:extLst>
          </p:cNvPr>
          <p:cNvSpPr txBox="1"/>
          <p:nvPr/>
        </p:nvSpPr>
        <p:spPr>
          <a:xfrm>
            <a:off x="752475" y="2142362"/>
            <a:ext cx="5343525" cy="114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白色圓圈處為星星圖案，總共設定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5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處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地點，若選擇則進入任務失敗畫面。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A0C181-5D1F-EBAB-2125-02A6BD6D8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"/>
          <a:stretch/>
        </p:blipFill>
        <p:spPr>
          <a:xfrm>
            <a:off x="6381479" y="1685867"/>
            <a:ext cx="5245942" cy="448125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36ED5EF3-B894-A4BD-C003-AE6D62B688D0}"/>
              </a:ext>
            </a:extLst>
          </p:cNvPr>
          <p:cNvSpPr/>
          <p:nvPr/>
        </p:nvSpPr>
        <p:spPr>
          <a:xfrm>
            <a:off x="7843521" y="5262880"/>
            <a:ext cx="457200" cy="42672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7F7E424B-CF32-D257-4084-ABE03BBB17E1}"/>
              </a:ext>
            </a:extLst>
          </p:cNvPr>
          <p:cNvSpPr/>
          <p:nvPr/>
        </p:nvSpPr>
        <p:spPr>
          <a:xfrm>
            <a:off x="8428990" y="5251265"/>
            <a:ext cx="457200" cy="42672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49B11FE-DD4A-7F11-7E52-C924ADF6D5A3}"/>
              </a:ext>
            </a:extLst>
          </p:cNvPr>
          <p:cNvSpPr/>
          <p:nvPr/>
        </p:nvSpPr>
        <p:spPr>
          <a:xfrm>
            <a:off x="9526270" y="3787230"/>
            <a:ext cx="457200" cy="42672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5B92DC31-54AE-1F62-ED09-5AC96304CB68}"/>
              </a:ext>
            </a:extLst>
          </p:cNvPr>
          <p:cNvSpPr/>
          <p:nvPr/>
        </p:nvSpPr>
        <p:spPr>
          <a:xfrm>
            <a:off x="8428990" y="3255206"/>
            <a:ext cx="457200" cy="42672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8ADE9614-01B6-327C-7A40-01E8B8D988C1}"/>
              </a:ext>
            </a:extLst>
          </p:cNvPr>
          <p:cNvSpPr/>
          <p:nvPr/>
        </p:nvSpPr>
        <p:spPr>
          <a:xfrm>
            <a:off x="7238015" y="3371732"/>
            <a:ext cx="457200" cy="426720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E70EC285-0638-5570-2A76-1187F38CDD34}"/>
              </a:ext>
            </a:extLst>
          </p:cNvPr>
          <p:cNvSpPr/>
          <p:nvPr/>
        </p:nvSpPr>
        <p:spPr>
          <a:xfrm>
            <a:off x="9512300" y="3255206"/>
            <a:ext cx="457200" cy="426720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92F58BD-E07D-4D58-68AF-1091337B4F6C}"/>
              </a:ext>
            </a:extLst>
          </p:cNvPr>
          <p:cNvSpPr txBox="1"/>
          <p:nvPr/>
        </p:nvSpPr>
        <p:spPr>
          <a:xfrm>
            <a:off x="752475" y="3370636"/>
            <a:ext cx="5343525" cy="1694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藍色圓圈處為目標心型圖案，總共設定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1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處地點，若選擇則進入任務成功畫面。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290CA45-1440-4B76-3971-50AFBCA41EE1}"/>
              </a:ext>
            </a:extLst>
          </p:cNvPr>
          <p:cNvSpPr txBox="1"/>
          <p:nvPr/>
        </p:nvSpPr>
        <p:spPr>
          <a:xfrm>
            <a:off x="752475" y="5152908"/>
            <a:ext cx="5343525" cy="586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上述圖案之動畫皆為素材包內建。</a:t>
            </a:r>
          </a:p>
        </p:txBody>
      </p:sp>
    </p:spTree>
    <p:extLst>
      <p:ext uri="{BB962C8B-B14F-4D97-AF65-F5344CB8AC3E}">
        <p14:creationId xmlns:p14="http://schemas.microsoft.com/office/powerpoint/2010/main" val="330317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AC0F9A-4AFB-F546-4A77-93BE091C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A154A0-3BAD-2C13-8B12-EAAF242BBE2F}"/>
              </a:ext>
            </a:extLst>
          </p:cNvPr>
          <p:cNvSpPr txBox="1"/>
          <p:nvPr/>
        </p:nvSpPr>
        <p:spPr>
          <a:xfrm>
            <a:off x="752475" y="762536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角色動畫機制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ABE948-3B7A-F35B-95B9-4F6BECEA8260}"/>
              </a:ext>
            </a:extLst>
          </p:cNvPr>
          <p:cNvSpPr txBox="1"/>
          <p:nvPr/>
        </p:nvSpPr>
        <p:spPr>
          <a:xfrm>
            <a:off x="752475" y="2448402"/>
            <a:ext cx="3184503" cy="224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角色三種動畫：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小貓坐下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無動作時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小貓走路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按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W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時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小貓咆哮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按空白鍵時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)</a:t>
            </a:r>
            <a:endParaRPr lang="zh-TW" altLang="en-US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138DAA-EFD8-5CFB-230D-89CB75705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89" y="2265680"/>
            <a:ext cx="6816436" cy="33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AC0F9A-4AFB-F546-4A77-93BE091CBF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A154A0-3BAD-2C13-8B12-EAAF242BBE2F}"/>
              </a:ext>
            </a:extLst>
          </p:cNvPr>
          <p:cNvSpPr txBox="1"/>
          <p:nvPr/>
        </p:nvSpPr>
        <p:spPr>
          <a:xfrm>
            <a:off x="752475" y="762536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00FFFF"/>
                </a:solidFill>
                <a:latin typeface="Dotted Songti Square" pitchFamily="50" charset="0"/>
                <a:ea typeface="Dotted Songti Square" pitchFamily="50" charset="0"/>
              </a:rPr>
              <a:t>音樂與音效設計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9731DD-5EF3-76FB-6EE3-6241ECD66735}"/>
              </a:ext>
            </a:extLst>
          </p:cNvPr>
          <p:cNvSpPr txBox="1"/>
          <p:nvPr/>
        </p:nvSpPr>
        <p:spPr>
          <a:xfrm>
            <a:off x="752475" y="2397602"/>
            <a:ext cx="6918325" cy="2802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主畫面音樂：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YouTube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音樂庫，宇宙氛圍風格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遊戲音樂：</a:t>
            </a:r>
            <a:r>
              <a:rPr lang="en-US" altLang="zh-TW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YouTube</a:t>
            </a: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音樂庫，輕鬆愉悅風格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源石黑體 B" panose="020B0800000000000000" pitchFamily="34" charset="-120"/>
                <a:ea typeface="源石黑體 B" panose="020B0800000000000000" pitchFamily="34" charset="-120"/>
              </a:rPr>
              <a:t>小貓咆哮音效：小森平免費音效，貓叫聲</a:t>
            </a:r>
            <a:endParaRPr lang="en-US" altLang="zh-TW" sz="2400" dirty="0">
              <a:solidFill>
                <a:schemeClr val="bg1"/>
              </a:solidFill>
              <a:latin typeface="源石黑體 B" panose="020B0800000000000000" pitchFamily="34" charset="-120"/>
              <a:ea typeface="源石黑體 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937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</Words>
  <Application>Microsoft Office PowerPoint</Application>
  <PresentationFormat>寬螢幕</PresentationFormat>
  <Paragraphs>45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源石黑體 B</vt:lpstr>
      <vt:lpstr>Arial</vt:lpstr>
      <vt:lpstr>Calibri</vt:lpstr>
      <vt:lpstr>Calibri Light</vt:lpstr>
      <vt:lpstr>Dotted Songti Square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Holy Hsieh</dc:creator>
  <cp:lastModifiedBy>Holy Hsieh</cp:lastModifiedBy>
  <cp:revision>7</cp:revision>
  <dcterms:created xsi:type="dcterms:W3CDTF">2023-01-02T05:18:26Z</dcterms:created>
  <dcterms:modified xsi:type="dcterms:W3CDTF">2023-01-02T10:46:10Z</dcterms:modified>
</cp:coreProperties>
</file>